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A321-CB77-4802-AC4E-18074AE73293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29711-53E7-4CDA-A944-6655BD4FE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9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9711-53E7-4CDA-A944-6655BD4FE6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8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5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7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4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9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7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5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4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886AE-59D0-402A-B474-E5BA7B43A36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671B-2E1B-4218-A6FF-A36705106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697" y="228600"/>
            <a:ext cx="7620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1934 BEACON  YEARBOOK</a:t>
            </a:r>
            <a:br>
              <a:rPr lang="en-US" dirty="0" smtClean="0"/>
            </a:br>
            <a:r>
              <a:rPr lang="en-US" dirty="0" smtClean="0"/>
              <a:t>CAMPBELL CENTRAL SCHOOL</a:t>
            </a:r>
            <a:endParaRPr lang="en-US" dirty="0"/>
          </a:p>
        </p:txBody>
      </p:sp>
      <p:pic>
        <p:nvPicPr>
          <p:cNvPr id="1026" name="Picture 2" descr="E:\1934 yearbook\p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5600" y="1752600"/>
            <a:ext cx="3505200" cy="481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1934 yearbook\pg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4814"/>
            <a:ext cx="4187058" cy="64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1934 yearbook\pg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205254"/>
            <a:ext cx="4227269" cy="64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1934 yearbook\pg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038600" cy="65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1934 yearbook\pg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4299"/>
            <a:ext cx="4267200" cy="653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1934 yearbook\pg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26140" cy="60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1934 yearbook\pg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8795"/>
            <a:ext cx="3834607" cy="60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1934 yearbook\pg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50" y="228599"/>
            <a:ext cx="4148250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1934 yearbook\pg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1" y="228600"/>
            <a:ext cx="402258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2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1934 yearbook\pg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7" y="146345"/>
            <a:ext cx="4067393" cy="63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1934 yearbook\pg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8238"/>
            <a:ext cx="4002070" cy="63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1934 yearbook\pg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25289" cy="636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1934 yearbook\pg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4193263" cy="63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1934 yearbook\pg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62922" cy="5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1934 yearbook\pg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95335"/>
            <a:ext cx="4042301" cy="61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1934 yearbook\pg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3856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1934 yearbook\pg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49" y="381000"/>
            <a:ext cx="419595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1934 yearbook\pg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594"/>
            <a:ext cx="4181743" cy="62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1934 yearbook\pg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873"/>
            <a:ext cx="4495800" cy="63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6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1934 yearbook\p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6281"/>
            <a:ext cx="4178867" cy="601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E:\1934 yearbook\pg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01" y="381000"/>
            <a:ext cx="426320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1934 yearbook\p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4388"/>
            <a:ext cx="4121280" cy="61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1934 yearbook\p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290125" cy="608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1934 yearbook\pg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7331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1934 yearbook\pg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32" y="381000"/>
            <a:ext cx="4192592" cy="62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1934 yearbook\pg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1897"/>
            <a:ext cx="4267200" cy="63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1934 yearbook\pg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4619"/>
            <a:ext cx="4267200" cy="642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1934 yearbook\pg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60" y="170657"/>
            <a:ext cx="4503974" cy="65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1934 yearbook\pg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96" y="170656"/>
            <a:ext cx="4525693" cy="65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5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1934 yearbook\pg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67315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1934 yearbook\pg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397745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1934 yearbook\pg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419890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E:\1934 yearbook\pg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254975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1934 yearbook\pg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471427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1934 yearbook\pg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13" y="314608"/>
            <a:ext cx="4568515" cy="62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1934 yearbook\pg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191000" cy="6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1934 yearbook\p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1640"/>
            <a:ext cx="4067175" cy="60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1934 yearbook\p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04" y="316167"/>
            <a:ext cx="4168016" cy="605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934 yearbook\pg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4086"/>
            <a:ext cx="3886200" cy="58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1934 yearbook\p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1068"/>
            <a:ext cx="3962400" cy="57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1934 yearbook\p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121992" cy="61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1934 yearbook\p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123"/>
            <a:ext cx="3961431" cy="613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1934 yearbook\pg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7522"/>
            <a:ext cx="3886200" cy="60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1934 yearbook\pg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0778"/>
            <a:ext cx="3892451" cy="593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1934 yearbook\pg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56014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1934 yearbook\pg1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277946" cy="653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1934 yearbook\p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21398"/>
            <a:ext cx="4101425" cy="62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1934 yearbook\pg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83" y="338750"/>
            <a:ext cx="4124217" cy="63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1934 yearbook\pg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06182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1934 yearbook\pg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9738"/>
            <a:ext cx="4064084" cy="626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</Words>
  <Application>Microsoft Office PowerPoint</Application>
  <PresentationFormat>On-screen Show (4:3)</PresentationFormat>
  <Paragraphs>2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1934 BEACON  YEARBOOK CAMPBELL CENTRAL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1934 BEACON  YEARBOOK CAMPBELL CENTRAL SCHOOL</dc:title>
  <dc:creator>Wendy Oman</dc:creator>
  <cp:lastModifiedBy>Wendy Oman</cp:lastModifiedBy>
  <cp:revision>10</cp:revision>
  <dcterms:created xsi:type="dcterms:W3CDTF">2018-07-10T18:22:27Z</dcterms:created>
  <dcterms:modified xsi:type="dcterms:W3CDTF">2018-07-10T20:07:40Z</dcterms:modified>
</cp:coreProperties>
</file>